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78" r:id="rId4"/>
    <p:sldId id="272" r:id="rId5"/>
    <p:sldId id="273" r:id="rId6"/>
    <p:sldId id="274" r:id="rId7"/>
    <p:sldId id="276" r:id="rId8"/>
    <p:sldId id="275" r:id="rId9"/>
    <p:sldId id="27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354" y="-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213944564_21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Ramilya\Desktop\1653483694_1-celes-club-p-fon-dlya-prezentatsii-druzya-krasivi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908720"/>
            <a:ext cx="72008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cs typeface="Aharoni" panose="02010803020104030203" pitchFamily="2" charset="-79"/>
              </a:rPr>
              <a:t>ДОЛ «</a:t>
            </a:r>
            <a:r>
              <a:rPr lang="ru-RU" sz="2400" b="1" dirty="0" err="1">
                <a:cs typeface="Aharoni" panose="02010803020104030203" pitchFamily="2" charset="-79"/>
              </a:rPr>
              <a:t>Бузулукская</a:t>
            </a:r>
            <a:r>
              <a:rPr lang="ru-RU" sz="2400" b="1" dirty="0">
                <a:cs typeface="Aharoni" panose="02010803020104030203" pitchFamily="2" charset="-79"/>
              </a:rPr>
              <a:t> сказка»</a:t>
            </a:r>
            <a:r>
              <a:rPr lang="en-US" sz="2400" b="1" dirty="0">
                <a:cs typeface="Aharoni" panose="02010803020104030203" pitchFamily="2" charset="-79"/>
              </a:rPr>
              <a:t> </a:t>
            </a:r>
            <a:endParaRPr lang="ru-RU" sz="2400" b="1" dirty="0" smtClean="0">
              <a:cs typeface="Aharoni" panose="02010803020104030203" pitchFamily="2" charset="-79"/>
            </a:endParaRPr>
          </a:p>
          <a:p>
            <a:pPr algn="ctr"/>
            <a:r>
              <a:rPr lang="ru-RU" sz="2000" b="1" dirty="0">
                <a:cs typeface="Aharoni" panose="02010803020104030203" pitchFamily="2" charset="-79"/>
              </a:rPr>
              <a:t/>
            </a:r>
            <a:br>
              <a:rPr lang="ru-RU" sz="2000" b="1" dirty="0">
                <a:cs typeface="Aharoni" panose="02010803020104030203" pitchFamily="2" charset="-79"/>
              </a:rPr>
            </a:br>
            <a:r>
              <a:rPr lang="ru-RU" sz="2800" b="1" dirty="0">
                <a:cs typeface="Aharoni" panose="02010803020104030203" pitchFamily="2" charset="-79"/>
              </a:rPr>
              <a:t>на базе МБУ МФОК зимних видов спорта </a:t>
            </a:r>
            <a:br>
              <a:rPr lang="ru-RU" sz="2800" b="1" dirty="0">
                <a:cs typeface="Aharoni" panose="02010803020104030203" pitchFamily="2" charset="-79"/>
              </a:rPr>
            </a:br>
            <a:r>
              <a:rPr lang="ru-RU" sz="2400" b="1" dirty="0" err="1">
                <a:cs typeface="Aharoni" panose="02010803020104030203" pitchFamily="2" charset="-79"/>
              </a:rPr>
              <a:t>Бузулукский</a:t>
            </a:r>
            <a:r>
              <a:rPr lang="ru-RU" sz="2400" b="1" dirty="0">
                <a:cs typeface="Aharoni" panose="02010803020104030203" pitchFamily="2" charset="-79"/>
              </a:rPr>
              <a:t> район, пос. </a:t>
            </a:r>
            <a:r>
              <a:rPr lang="ru-RU" sz="2400" b="1" dirty="0" err="1">
                <a:cs typeface="Aharoni" panose="02010803020104030203" pitchFamily="2" charset="-79"/>
              </a:rPr>
              <a:t>Мичурино</a:t>
            </a:r>
            <a:r>
              <a:rPr lang="ru-RU" sz="2400" b="1" dirty="0">
                <a:cs typeface="Aharoni" panose="02010803020104030203" pitchFamily="2" charset="-79"/>
              </a:rPr>
              <a:t>, </a:t>
            </a:r>
            <a:endParaRPr lang="ru-RU" sz="2400" b="1" dirty="0" smtClean="0">
              <a:cs typeface="Aharoni" panose="02010803020104030203" pitchFamily="2" charset="-79"/>
            </a:endParaRPr>
          </a:p>
          <a:p>
            <a:pPr algn="ctr"/>
            <a:r>
              <a:rPr lang="ru-RU" sz="2400" b="1" dirty="0" smtClean="0">
                <a:cs typeface="Aharoni" panose="02010803020104030203" pitchFamily="2" charset="-79"/>
              </a:rPr>
              <a:t>ул</a:t>
            </a:r>
            <a:r>
              <a:rPr lang="ru-RU" sz="2400" b="1" dirty="0">
                <a:cs typeface="Aharoni" panose="02010803020104030203" pitchFamily="2" charset="-79"/>
              </a:rPr>
              <a:t>. Мичурина </a:t>
            </a:r>
            <a:r>
              <a:rPr lang="ru-RU" sz="2400" b="1" dirty="0" smtClean="0">
                <a:cs typeface="Aharoni" panose="02010803020104030203" pitchFamily="2" charset="-79"/>
              </a:rPr>
              <a:t>80</a:t>
            </a:r>
          </a:p>
          <a:p>
            <a:pPr algn="ctr"/>
            <a:r>
              <a:rPr lang="en-US" sz="2800" b="1" dirty="0">
                <a:cs typeface="Aharoni" panose="02010803020104030203" pitchFamily="2" charset="-79"/>
              </a:rPr>
              <a:t/>
            </a:r>
            <a:br>
              <a:rPr lang="en-US" sz="2800" b="1" dirty="0">
                <a:cs typeface="Aharoni" panose="02010803020104030203" pitchFamily="2" charset="-79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Номинация: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«Добро-проекты».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Название реализованной инициативы: «Территория для игр»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cs typeface="Aharoni" panose="02010803020104030203" pitchFamily="2" charset="-79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Руководитель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Чуменко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С.В.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Баньязова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Анелия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Горбачева Полина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Кочетова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Анастасия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Чуменко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Ульяна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Членова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Юлия</a:t>
            </a:r>
            <a:r>
              <a:rPr lang="ru-RU" b="1" dirty="0" smtClean="0">
                <a:cs typeface="Aharoni" panose="02010803020104030203" pitchFamily="2" charset="-79"/>
              </a:rPr>
              <a:t/>
            </a:r>
            <a:br>
              <a:rPr lang="ru-RU" b="1" dirty="0" smtClean="0">
                <a:cs typeface="Aharoni" panose="02010803020104030203" pitchFamily="2" charset="-79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831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071939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580038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ПРОБЛЕМА 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916832"/>
            <a:ext cx="76328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ambria" pitchFamily="18" charset="0"/>
              </a:rPr>
              <a:t>В НАСТОЯЩЕЕ ВРЕМЯ В УСЛОВИЯХ  </a:t>
            </a:r>
            <a:r>
              <a:rPr lang="ru-RU" sz="3200" dirty="0" smtClean="0">
                <a:latin typeface="Cambria" pitchFamily="18" charset="0"/>
              </a:rPr>
              <a:t>ЛАГЕРЯ НА БАЗЕ МБУ МФОК  НЕ СУЩЕСТВУЕТ  ИГРОВОЙ ЗОНЫ  ДЛЯ ОРГАНИЗАЦИИ ДВИГАТЕЛЬНОЙ АКТИВНОСТИ ДЕТЕЙ НА ВОЗДУХЕ В КАЧЕСТВЕ ПРЕДМЕТНО-РАЗВИВАЮЩЕЙ СРЕДЫ</a:t>
            </a:r>
            <a:r>
              <a:rPr lang="ru-RU" dirty="0" smtClean="0">
                <a:latin typeface="Cambria" pitchFamily="18" charset="0"/>
              </a:rPr>
              <a:t>.  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25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097031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" y="1529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1916832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Cambr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74717"/>
              </p:ext>
            </p:extLst>
          </p:nvPr>
        </p:nvGraphicFramePr>
        <p:xfrm>
          <a:off x="1" y="620687"/>
          <a:ext cx="9161112" cy="6252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879"/>
                <a:gridCol w="7240233"/>
              </a:tblGrid>
              <a:tr h="739089">
                <a:tc>
                  <a:txBody>
                    <a:bodyPr/>
                    <a:lstStyle/>
                    <a:p>
                      <a:pPr algn="l"/>
                      <a:endParaRPr lang="ru-RU" sz="14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sz="14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Адресаты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Воспитанники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ДОЛ «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Бузулукская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сказка»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39727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Авторы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Баньязова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Анелия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Горбачева Полина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Кочетова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Анастасия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Чуменко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Ульяна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Членова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Юлия</a:t>
                      </a:r>
                    </a:p>
                  </a:txBody>
                  <a:tcPr/>
                </a:tc>
              </a:tr>
              <a:tr h="55461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Руководитель(и)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Чуменко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Светлана Викторовна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53209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Актуальность проекта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Отличительная особенность игр на асфальте заключается в том, что одну и ту же игру можно проводить каждый день, используя разные виды двигательной активности, позволяя избежать однообразия. Организуя соревновательную деятельность, воспитатель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учит детей вежливому, тактичному, внимательному отношению к товарищам по команде, умению управлять своим поведением в коллективе сверстников. Игры на асфальте являются хорошим дополнением к традиционным занятиям по физическому воспитанию, делая их более эмоциональными разнообразными. Игровые занятия с использованием рисунков на асфальте также активизируют умственную деятельность ребёнка</a:t>
                      </a:r>
                    </a:p>
                  </a:txBody>
                  <a:tcPr/>
                </a:tc>
              </a:tr>
              <a:tr h="101135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 и задачи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Организовать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физическую активность детей на свежем воздухе.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Всесторонне совершенствовать физические функции организма;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Удовлетворять естественную потребность в движении, создавать условия для демонстрации двигательных умений каждого ребенка.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4615">
                <a:tc>
                  <a:txBody>
                    <a:bodyPr/>
                    <a:lstStyle/>
                    <a:p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Предполагаемый продукт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Игровая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зона на асфальте для в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оспитанников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ДОЛ «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Бузулукская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сказка»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059832" y="15298"/>
            <a:ext cx="25598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Book Antiqua" pitchFamily="18" charset="0"/>
              </a:rPr>
              <a:t>Паспорт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07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724118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580038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Book Antiqua" pitchFamily="18" charset="0"/>
              </a:rPr>
              <a:t>Примерный план </a:t>
            </a:r>
            <a:r>
              <a:rPr lang="ru-RU" sz="3600" b="1" dirty="0" smtClean="0">
                <a:solidFill>
                  <a:schemeClr val="tx2"/>
                </a:solidFill>
                <a:latin typeface="Book Antiqua" pitchFamily="18" charset="0"/>
              </a:rPr>
              <a:t>реализации </a:t>
            </a:r>
            <a:r>
              <a:rPr lang="ru-RU" sz="3600" b="1" dirty="0">
                <a:solidFill>
                  <a:schemeClr val="tx2"/>
                </a:solidFill>
                <a:latin typeface="Book Antiqua" pitchFamily="18" charset="0"/>
              </a:rPr>
              <a:t>проекта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. 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Font typeface="+mj-lt"/>
              <a:buAutoNum type="arabicPeriod"/>
            </a:pPr>
            <a:endParaRPr lang="ru-RU" sz="2400" dirty="0" smtClean="0">
              <a:latin typeface="Book Antiqua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endParaRPr lang="ru-RU" sz="2400" dirty="0">
              <a:latin typeface="Book Antiqua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информации в Интернете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–знакомство 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различными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видами игр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асфальте,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копилки   собираем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идеи, которые можно реализовать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своими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силами.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 спонсора проекта.                                                                         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Анализ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полученной информации.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перечня всего  необходимого.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Классифицировать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асфальте.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идеи для зоны игр на асфальте.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Составление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поэтапного, подробного плана реализации проекта на предстоящий период</a:t>
            </a:r>
            <a:r>
              <a:rPr lang="ru-RU" sz="2400" dirty="0">
                <a:latin typeface="Book Antiqu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264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0311103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004" y="620688"/>
            <a:ext cx="9107996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1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этап. Диагностический</a:t>
            </a:r>
            <a:r>
              <a:rPr lang="ru-RU" sz="2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наблюдение за 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детьми, 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анкетирование 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ru-RU" sz="21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выявить 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наиболее востребованные игры на асфальте. </a:t>
            </a:r>
            <a:endParaRPr lang="ru-RU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100" dirty="0">
                <a:solidFill>
                  <a:prstClr val="black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. 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11783"/>
            <a:ext cx="3779916" cy="2834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65" y="4077072"/>
            <a:ext cx="3103893" cy="2327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7" y="1811783"/>
            <a:ext cx="2376000" cy="42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059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848554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0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1325" y="194465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2 этап. </a:t>
            </a:r>
            <a:r>
              <a:rPr lang="ru-RU" sz="2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  <a:r>
              <a:rPr lang="ru-RU" sz="2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работа с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партнерами, воспитанниками 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воспитателями лагеря. (консультации, беседы, мастер–классы).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Социальным партнером данного проекта стал директор МБУ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Бузулукского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 МФОК зимних видов спорта Киселев С.Н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18" y="1628800"/>
            <a:ext cx="2983880" cy="2237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218" y="1579460"/>
            <a:ext cx="3295915" cy="2471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28" y="4142184"/>
            <a:ext cx="3199904" cy="2399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70121"/>
            <a:ext cx="2911872" cy="2183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7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5293015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798380"/>
            <a:ext cx="79928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3 этап. </a:t>
            </a:r>
            <a:r>
              <a:rPr lang="ru-RU" sz="2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Практический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оформление свободной зоны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асфальте подходящей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игр.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нарисовать наиболее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популярные игры с  различной физической подготовленности , направленных на развитие двигательных навыков с учетом зоны ближайшего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ru-RU" dirty="0">
                <a:solidFill>
                  <a:prstClr val="black"/>
                </a:solidFill>
                <a:latin typeface="Book Antiqua" pitchFamily="18" charset="0"/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59504"/>
            <a:ext cx="2016224" cy="3833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44170"/>
            <a:ext cx="1906621" cy="4229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8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3472572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 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79838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274838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1016960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5556" y="983046"/>
            <a:ext cx="8388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58" y="1916832"/>
            <a:ext cx="2963360" cy="2222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275" y="1685272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598" y="4079607"/>
            <a:ext cx="2855640" cy="2141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36" y="4230686"/>
            <a:ext cx="3415928" cy="2561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71600" y="188640"/>
            <a:ext cx="773781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этап. Заключительный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открытие территории для игр на асфальте; наблюдения за воспитанниками лагеря.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Цель: организовать активность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свежем воздухе, расширить их жизненный опыт, обогащать новыми координационно-сложными движениями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88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329878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Ramilya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0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27483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. 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8343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1580" y="79838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0575" y="1259175"/>
            <a:ext cx="811890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Дальнейшее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развитие проекта</a:t>
            </a:r>
          </a:p>
          <a:p>
            <a:pPr marL="342900" lvl="0" indent="-342900" algn="just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Book Antiqua" pitchFamily="18" charset="0"/>
              </a:rPr>
              <a:t>Проект рассчитан на долговременное использование. Посещение </a:t>
            </a:r>
            <a:r>
              <a:rPr lang="ru-RU" sz="2000" dirty="0" smtClean="0">
                <a:solidFill>
                  <a:prstClr val="black"/>
                </a:solidFill>
                <a:latin typeface="Book Antiqua" pitchFamily="18" charset="0"/>
              </a:rPr>
              <a:t>игровой зоны будет проходить в каждой лагерной смене. В дальнейшем воспитателями и детьми будут дополнены новыми игровыми зонами.</a:t>
            </a:r>
            <a:endParaRPr lang="ru-RU" sz="2000" dirty="0">
              <a:solidFill>
                <a:prstClr val="black"/>
              </a:solidFill>
              <a:latin typeface="Book Antiqu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6302" y="5013176"/>
            <a:ext cx="368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vk.com/wall-213944564_212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36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381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Номинация: «Лучшая добровольческая инициатива, реализованная в условиях стационарного детского лагеря».  Мастер класс «Волонтер это здорово!»</dc:title>
  <dc:creator>Anna Gorbacheva</dc:creator>
  <cp:lastModifiedBy>Ramilya</cp:lastModifiedBy>
  <cp:revision>50</cp:revision>
  <dcterms:created xsi:type="dcterms:W3CDTF">2019-07-30T15:53:51Z</dcterms:created>
  <dcterms:modified xsi:type="dcterms:W3CDTF">2023-07-31T10:34:56Z</dcterms:modified>
</cp:coreProperties>
</file>