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pPr/>
              <a:t>‹#›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30DBB-9FD5-43E7-88F1-55A569E9525E}" type="datetimeFigureOut">
              <a:rPr lang="nl-BE"/>
              <a:pPr/>
              <a:t>25/02/2019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36665-E7E9-4861-9ADF-F11A47CBAD79}" type="slidenum">
              <a:rPr lang="nl-BE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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848" y="0"/>
          <a:ext cx="7003152" cy="6877050"/>
          <a:chOff x="2140848" y="0"/>
          <a:chExt cx="7003152" cy="6877050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0848" y="0"/>
            <a:ext cx="4862304" cy="6877050"/>
          </a:xfrm>
          <a:prstGeom prst="rect">
            <a:avLst/>
          </a:prstGeom>
        </p:spPr>
      </p:pic>
      <p:pic>
        <p:nvPicPr>
          <p:cNvPr id="3" name="Shape 5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428860" y="5857892"/>
            <a:ext cx="719142" cy="2429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15915"/>
          <a:ext cx="9144000" cy="6664340"/>
          <a:chOff x="0" y="215915"/>
          <a:chExt cx="9144000" cy="6664340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5915"/>
            <a:ext cx="9144000" cy="6448425"/>
          </a:xfrm>
          <a:prstGeom prst="rect">
            <a:avLst/>
          </a:prstGeom>
        </p:spPr>
      </p:pic>
      <p:pic>
        <p:nvPicPr>
          <p:cNvPr id="3" name="Shape 5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14348" y="5214950"/>
            <a:ext cx="1143008" cy="357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15915"/>
          <a:ext cx="9144000" cy="6664340"/>
          <a:chOff x="0" y="215915"/>
          <a:chExt cx="9144000" cy="6664340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5915"/>
            <a:ext cx="9144000" cy="6448425"/>
          </a:xfrm>
          <a:prstGeom prst="rect">
            <a:avLst/>
          </a:prstGeom>
        </p:spPr>
      </p:pic>
      <p:pic>
        <p:nvPicPr>
          <p:cNvPr id="3" name="Shape 5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572396" y="928670"/>
            <a:ext cx="1357322" cy="5000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15915"/>
          <a:ext cx="9144000" cy="6664340"/>
          <a:chOff x="0" y="215915"/>
          <a:chExt cx="9144000" cy="6664340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5915"/>
            <a:ext cx="9144000" cy="6448425"/>
          </a:xfrm>
          <a:prstGeom prst="rect">
            <a:avLst/>
          </a:prstGeom>
        </p:spPr>
      </p:pic>
      <p:pic>
        <p:nvPicPr>
          <p:cNvPr id="3" name="Shape 5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429520" y="928670"/>
            <a:ext cx="1357322" cy="5000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215915"/>
          <a:ext cx="9144000" cy="6664340"/>
          <a:chOff x="0" y="215915"/>
          <a:chExt cx="9144000" cy="6664340"/>
        </a:xfrm>
      </p:grpSpPr>
      <p:pic>
        <p:nvPicPr>
          <p:cNvPr id="2" name="Sli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5915"/>
            <a:ext cx="9144000" cy="6448425"/>
          </a:xfrm>
          <a:prstGeom prst="rect">
            <a:avLst/>
          </a:prstGeom>
        </p:spPr>
      </p:pic>
      <p:pic>
        <p:nvPicPr>
          <p:cNvPr id="3" name="Shape 5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714348" y="5072074"/>
            <a:ext cx="1214446" cy="5000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Слайд 1</vt:lpstr>
      <vt:lpstr>Слайд 2</vt:lpstr>
      <vt:lpstr>Слайд 3</vt:lpstr>
      <vt:lpstr>Слайд 4</vt:lpstr>
      <vt:lpstr>Слайд 5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 Presentation</dc:title>
  <dc:subject/>
  <dc:creator>Unknown Creator</dc:creator>
  <cp:keywords/>
  <dc:description/>
  <cp:lastModifiedBy>User</cp:lastModifiedBy>
  <cp:revision>1</cp:revision>
  <dcterms:created xsi:type="dcterms:W3CDTF">2018-09-12T10:35:17Z</dcterms:created>
  <dcterms:modified xsi:type="dcterms:W3CDTF">2019-02-25T05:05:12Z</dcterms:modified>
  <cp:category/>
</cp:coreProperties>
</file>