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70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FF0066"/>
    <a:srgbClr val="E955A6"/>
    <a:srgbClr val="1703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147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417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648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50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6801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155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542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4616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4884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348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142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7893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9672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943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07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933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710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989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035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522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68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339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469CD-A2B7-42DB-AB35-642F3F948615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9EDA1-D760-45B8-B09C-2A3D5BABB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23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60976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Фото конкурс\ws_Globe_and_grass_128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84" y="7438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464" y="548680"/>
            <a:ext cx="885620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Экологическое воспитание </a:t>
            </a:r>
          </a:p>
          <a:p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школьников.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5876258"/>
            <a:ext cx="44841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Максимов Алексей Федорович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54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548681"/>
            <a:ext cx="5040560" cy="410445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Экологическое </a:t>
            </a:r>
            <a:r>
              <a:rPr lang="ru-RU" sz="27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образование и воспитание учащихся не заканчивается с окончанием учебного года, а продолжается </a:t>
            </a:r>
            <a:r>
              <a:rPr lang="ru-RU" sz="27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 в </a:t>
            </a:r>
            <a:r>
              <a:rPr lang="ru-RU" sz="27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летние месяцы. Вот уже много лет в школе организуется работа лагеря с дневным пребыванием детей, где идет активная экологическая </a:t>
            </a:r>
            <a:r>
              <a:rPr lang="ru-RU" sz="27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работа (работы на пришкольном участке).</a:t>
            </a:r>
            <a:r>
              <a:rPr lang="ru-RU" sz="27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987013"/>
            <a:ext cx="4572000" cy="252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D:\М А Ф\Фото конкурс\IMG_05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7517" y="2804931"/>
            <a:ext cx="307234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84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G:\Фото конкурс\фото\j-Y275YLw7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473652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G:\Фото конкурс\фото\dy15jtkG6L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641" y="1628800"/>
            <a:ext cx="374441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5013176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Экологическое образование немыслимо без проведения походов и экскурсий в мир природы.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54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6619" y="4941168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Процесс формирования экологической культуры школьников опирается на принципы систематичности, непрерывности, и </a:t>
            </a:r>
            <a:r>
              <a:rPr lang="ru-RU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междисциплинарности</a:t>
            </a: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в содержании и организации экологического образования и воспитания.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G:\Фото конкурс\NhDgwljB2c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G:\Фото конкурс\IMG_20181005_1345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141" y="548680"/>
            <a:ext cx="307834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2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41538"/>
            <a:ext cx="64807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Анализ и оценка результатов воспитательной деятельности в классе</a:t>
            </a:r>
            <a:endParaRPr lang="ru-RU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2834" y="3501008"/>
            <a:ext cx="77560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В результате совместной работы нам удалось: повысить успеваемость и качество знаний, привлечь всех учащихся в систему дополнительного образования, найден тесный контакт с родителями. </a:t>
            </a:r>
            <a:endParaRPr lang="ru-RU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4797152"/>
            <a:ext cx="746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Учащиеся занимают призовые места в конкурсах, соревнованиях различного, в том числе и всероссийского уровня, внеклассных мероприятиях. Но главное – класс стал дружным, сплоченным коллективом. </a:t>
            </a:r>
            <a:endParaRPr lang="ru-RU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556792"/>
            <a:ext cx="86409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Эффект экологического воспитания во многом определяется состоянием культуры их взаимоотношений с окружающей средой – природной и социальной. Основным критерием эффективности работы по формированию экологической культуры школьников является единство их экологического сознания и поведения.</a:t>
            </a:r>
            <a:endParaRPr lang="ru-RU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88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196752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Есть одна планета- сад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этом космосе холодном.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Только здесь леса шумят,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Птиц скликая перелетных,</a:t>
            </a:r>
          </a:p>
          <a:p>
            <a:pPr algn="just"/>
            <a:endParaRPr lang="ru-RU" sz="24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Лишь на ней одной цветут,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Ландыши в траве зеленой,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 стрекозы только тут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речку смотрят удивленно.</a:t>
            </a:r>
          </a:p>
          <a:p>
            <a:pPr algn="just"/>
            <a:endParaRPr lang="ru-RU" sz="24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Береги свою планету –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Ведь другой похожей,  нету!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(Яков  Аким).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74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Фото конкурс\Глобус ируки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7"/>
          <a:stretch/>
        </p:blipFill>
        <p:spPr bwMode="auto">
          <a:xfrm>
            <a:off x="1403648" y="188640"/>
            <a:ext cx="6552728" cy="649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77" y="4120879"/>
            <a:ext cx="8928992" cy="256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ПАСИБО 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5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ВНИМАНИЕ!!!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241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32656"/>
            <a:ext cx="4572000" cy="281307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8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ПАСИБО </a:t>
            </a:r>
          </a:p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 ВНИМАНИЕ!!!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98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80"/>
            <a:ext cx="76328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Экологическое образование и воспитание учащихся – это не дань моде, а веление времени, продиктованное самой жизнью: для того чтобы сегодня выжить и обеспечить существование в будущем, нынешнему поколению необходимо овладеть экологическими ценностями и в соответствии с ними строить свои взаимоотношения с окружающим миром. 	Экологическое образование подрастающего поколения становиться одной из главных задач, стоящих перед обществом.</a:t>
            </a:r>
            <a:endParaRPr lang="ru-RU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71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Ухудшающаяся с каждым днем экологическая обстановка вызывает огромную тревогу и беспокойство. Вырубка лесов, обмеление и заиливание малых рек, оскудение природных ресурсов выбросы вредных веществ в атмосферу, почти повсеместное загрязнение окружающей среды, свалки отходов и горы мусора – все это происходит без контроля общественности. Немалую роль в улучшении экологической обстановки играет  школа, учащиеся которой активно участвуют в природоохранной деятельности.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89040"/>
            <a:ext cx="3456384" cy="2592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4146886"/>
            <a:ext cx="3535363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70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 А Ф\Фото конкурс\IMG_20171010_1434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67"/>
          <a:stretch/>
        </p:blipFill>
        <p:spPr bwMode="auto">
          <a:xfrm>
            <a:off x="4644008" y="260648"/>
            <a:ext cx="418897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3" y="2589808"/>
            <a:ext cx="836543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Основными задачами считаю: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Помочь ребенку осознать природу как среду своего обитания, необходимость использовать знания о природе с  целью ее сохранения, предотвращения необратимого нарушения ее целостности.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Развивать у школьников умения предсказывать возможные последствия тех или иных действий человека в природе.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Прививать чувство доброго и милосердного отношения к окружающему нас миру.</a:t>
            </a:r>
          </a:p>
          <a:p>
            <a:pPr algn="just"/>
            <a:endParaRPr lang="ru-RU" sz="20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52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9992" y="938256"/>
            <a:ext cx="421196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рамках акции «За чистоту родного края » учащимися школы был разработан план мероприятий экологической направленности.   Реализация планов вызвала неподдельный интерес у учащихся. Был организован рейд по улицам села с целью выявления свалок и последующей их ликвидацией. </a:t>
            </a:r>
          </a:p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Волонтёры выпустили   листовки та тему «Мы хотим жить в чистом селе!» и распространили их  в общественных местах: на магазинах, на доске объявлений, в школе.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:\Документы\фото эколог.субботник\IMG_20170928_13455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5" b="21048"/>
          <a:stretch/>
        </p:blipFill>
        <p:spPr bwMode="auto">
          <a:xfrm>
            <a:off x="539551" y="572322"/>
            <a:ext cx="3724357" cy="264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ocuments\2015-16\Новая папка\акция чистое село\Фото26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47" y="3323525"/>
            <a:ext cx="3981061" cy="298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5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2236" y="4869160"/>
            <a:ext cx="53640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 всех проведённых мероприятиях  приняли активное участие и учащиеся 9 и 11 классов 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G:\Фото конкурс\фото\0V_zubsOa8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4081662" cy="306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700" y="1340768"/>
            <a:ext cx="4519219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98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188640"/>
            <a:ext cx="4735438" cy="126367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Акция «Помоги птицам»</a:t>
            </a:r>
            <a:endParaRPr lang="ru-RU" sz="32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М А Ф\Фото конкурс\IMG_20170828_1009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2857165" cy="380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Фото конкурс\фото\2bl-1aCSbW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1196752"/>
            <a:ext cx="4536504" cy="34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508518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 время летних каникул на пришкольном участке был найден раненый птенец-коршун. Вместе с ребятами мы его вылечили, и осенью, когда птица окрепла выпустили его на волю. 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5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Фото конкурс\IMG_20180323_1059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20888"/>
            <a:ext cx="460851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620688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Важное значение имеет практическая направленность деятельности учащихся – изготовление кормушек и скворечников.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54736" y="3068960"/>
            <a:ext cx="4009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Мы с братишкою моим</a:t>
            </a:r>
          </a:p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Птицам домик мастерим.</a:t>
            </a:r>
          </a:p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Небольшой опрятный внешне.</a:t>
            </a:r>
          </a:p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Называется скворечник.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03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80728"/>
            <a:ext cx="7886700" cy="1325563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Объект 10" descr="C:\Documents and Settings\Библиотека\Мои документы\субботник осень2016\20161012_140631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403244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36712"/>
            <a:ext cx="412435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71600" y="4437112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Ежегодно проводятся мероприятия по благоустройству территории школы, посадка зеленых насаждений на пришкольном участке и уход за ними.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68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178</Words>
  <Application>Microsoft Office PowerPoint</Application>
  <PresentationFormat>Экран (4:3)</PresentationFormat>
  <Paragraphs>47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Акция «Помоги птицам»</vt:lpstr>
      <vt:lpstr>Презентация PowerPoint</vt:lpstr>
      <vt:lpstr> </vt:lpstr>
      <vt:lpstr> Экологическое образование и воспитание учащихся не заканчивается с окончанием учебного года, а продолжается и в летние месяцы. Вот уже много лет в школе организуется работа лагеря с дневным пребыванием детей, где идет активная экологическая работа (работы на пришкольном участке).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21</cp:revision>
  <dcterms:created xsi:type="dcterms:W3CDTF">2018-12-04T15:13:52Z</dcterms:created>
  <dcterms:modified xsi:type="dcterms:W3CDTF">2018-12-04T20:30:16Z</dcterms:modified>
</cp:coreProperties>
</file>