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7" r:id="rId5"/>
    <p:sldId id="259" r:id="rId6"/>
    <p:sldId id="266" r:id="rId7"/>
    <p:sldId id="261" r:id="rId8"/>
    <p:sldId id="263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637629/v637629148/549af/Hg-YcqEuUL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8" b="25752"/>
          <a:stretch/>
        </p:blipFill>
        <p:spPr bwMode="auto">
          <a:xfrm>
            <a:off x="0" y="4437112"/>
            <a:ext cx="9144000" cy="24208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3863096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>
                <a:cs typeface="Aharoni" panose="02010803020104030203" pitchFamily="2" charset="-79"/>
              </a:rPr>
              <a:t/>
            </a:r>
            <a:br>
              <a:rPr lang="ru-RU" sz="2800" b="1" i="1" dirty="0">
                <a:cs typeface="Aharoni" panose="02010803020104030203" pitchFamily="2" charset="-79"/>
              </a:rPr>
            </a:br>
            <a:r>
              <a:rPr lang="ru-RU" sz="3200" b="1" i="1" dirty="0">
                <a:cs typeface="Aharoni" panose="02010803020104030203" pitchFamily="2" charset="-79"/>
              </a:rPr>
              <a:t>ДОЛ «Лидер</a:t>
            </a:r>
            <a:r>
              <a:rPr lang="ru-RU" sz="3200" b="1" i="1" dirty="0" smtClean="0">
                <a:cs typeface="Aharoni" panose="02010803020104030203" pitchFamily="2" charset="-79"/>
              </a:rPr>
              <a:t>»</a:t>
            </a:r>
            <a:r>
              <a:rPr lang="en-US" sz="3200" b="1" i="1" dirty="0" smtClean="0">
                <a:cs typeface="Aharoni" panose="02010803020104030203" pitchFamily="2" charset="-79"/>
              </a:rPr>
              <a:t> </a:t>
            </a:r>
            <a:r>
              <a:rPr lang="ru-RU" sz="3200" b="1" i="1" dirty="0" smtClean="0">
                <a:cs typeface="Aharoni" panose="02010803020104030203" pitchFamily="2" charset="-79"/>
              </a:rPr>
              <a:t>при </a:t>
            </a:r>
            <a:r>
              <a:rPr lang="ru-RU" sz="3200" b="1" i="1" dirty="0">
                <a:cs typeface="Aharoni" panose="02010803020104030203" pitchFamily="2" charset="-79"/>
              </a:rPr>
              <a:t>МФОК зимних видов </a:t>
            </a:r>
            <a:r>
              <a:rPr lang="ru-RU" sz="3200" b="1" i="1" dirty="0" smtClean="0">
                <a:cs typeface="Aharoni" panose="02010803020104030203" pitchFamily="2" charset="-79"/>
              </a:rPr>
              <a:t>спорта </a:t>
            </a:r>
            <a:br>
              <a:rPr lang="ru-RU" sz="32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Бузулукский район, пос. </a:t>
            </a:r>
            <a:r>
              <a:rPr lang="ru-RU" sz="2800" b="1" i="1" dirty="0" err="1" smtClean="0">
                <a:cs typeface="Aharoni" panose="02010803020104030203" pitchFamily="2" charset="-79"/>
              </a:rPr>
              <a:t>Мичурино</a:t>
            </a:r>
            <a:r>
              <a:rPr lang="ru-RU" sz="2800" b="1" i="1" dirty="0" smtClean="0">
                <a:cs typeface="Aharoni" panose="02010803020104030203" pitchFamily="2" charset="-79"/>
              </a:rPr>
              <a:t>, ул. Мичурина 80</a:t>
            </a:r>
            <a:r>
              <a:rPr lang="en-US" sz="3200" b="1" i="1" dirty="0" smtClean="0">
                <a:cs typeface="Aharoni" panose="02010803020104030203" pitchFamily="2" charset="-79"/>
              </a:rPr>
              <a:t/>
            </a:r>
            <a:br>
              <a:rPr lang="en-US" sz="32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Номинация: «Лучшая добровольческая инициатива, реализованная в условиях стационарного детского лагеря». </a:t>
            </a:r>
            <a:br>
              <a:rPr lang="ru-RU" sz="28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Мастер класс «</a:t>
            </a:r>
            <a:r>
              <a:rPr lang="ru-RU" sz="2800" b="1" i="1" dirty="0" smtClean="0">
                <a:cs typeface="Aharoni" panose="02010803020104030203" pitchFamily="2" charset="-79"/>
              </a:rPr>
              <a:t>Волонтер - </a:t>
            </a:r>
            <a:r>
              <a:rPr lang="ru-RU" sz="2800" b="1" i="1" dirty="0" smtClean="0">
                <a:cs typeface="Aharoni" panose="02010803020104030203" pitchFamily="2" charset="-79"/>
              </a:rPr>
              <a:t>это здорово!»</a:t>
            </a:r>
            <a:br>
              <a:rPr lang="ru-RU" sz="28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Руководитель: Сафарова Т.Н.</a:t>
            </a:r>
            <a:br>
              <a:rPr lang="ru-RU" sz="28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Горбачева А.С. </a:t>
            </a:r>
            <a:br>
              <a:rPr lang="ru-RU" sz="28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Авторы: Горбунов В.</a:t>
            </a:r>
            <a:br>
              <a:rPr lang="ru-RU" sz="2800" b="1" i="1" dirty="0" smtClean="0">
                <a:cs typeface="Aharoni" panose="02010803020104030203" pitchFamily="2" charset="-79"/>
              </a:rPr>
            </a:br>
            <a:r>
              <a:rPr lang="ru-RU" sz="2800" b="1" i="1" dirty="0" smtClean="0">
                <a:cs typeface="Aharoni" panose="02010803020104030203" pitchFamily="2" charset="-79"/>
              </a:rPr>
              <a:t>Исаев В.</a:t>
            </a:r>
            <a:endParaRPr lang="ru-RU" sz="2800" b="1" i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357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1\Desktop\ДОЛ продолжает плодотворно работать\IMG_20190722_2053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8" t="19326" r="19321"/>
          <a:stretch/>
        </p:blipFill>
        <p:spPr bwMode="auto">
          <a:xfrm>
            <a:off x="522514" y="2492897"/>
            <a:ext cx="560614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214625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    </a:t>
            </a:r>
            <a:r>
              <a:rPr lang="ru-RU" sz="2400" b="1" i="1" dirty="0" smtClean="0"/>
              <a:t>5 этап. П</a:t>
            </a:r>
            <a:r>
              <a:rPr lang="ru-RU" sz="2400" b="1" i="1" dirty="0" smtClean="0"/>
              <a:t>роект </a:t>
            </a:r>
            <a:r>
              <a:rPr lang="ru-RU" sz="2400" b="1" i="1" dirty="0" smtClean="0"/>
              <a:t>реализован в ходе лагерной смены но вот его результаты, мы сможем оценить только через некоторое время, ведь ребята присутствующие на мастер классе заинтересовались добровольчеством, проектированием и  покинули наш лагерь воодушевленными. Надеемся что это принесет свои плоды в будущем.</a:t>
            </a:r>
            <a:endParaRPr lang="ru-RU" sz="2400" b="1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100" y="1988840"/>
            <a:ext cx="4258485" cy="154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763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1\Downloads\IMG_20190720_1229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24197" flipV="1">
            <a:off x="4522673" y="2150949"/>
            <a:ext cx="4361814" cy="327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49817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1 этап. Обсуждение </a:t>
            </a:r>
            <a:r>
              <a:rPr lang="ru-RU" sz="2400" dirty="0" smtClean="0"/>
              <a:t>инициативы</a:t>
            </a:r>
            <a:r>
              <a:rPr lang="ru-RU" sz="2400" dirty="0" smtClean="0"/>
              <a:t> </a:t>
            </a:r>
            <a:r>
              <a:rPr lang="ru-RU" sz="2400" dirty="0" smtClean="0"/>
              <a:t>прошло в форме </a:t>
            </a:r>
            <a:r>
              <a:rPr lang="ru-RU" sz="2400" dirty="0" smtClean="0"/>
              <a:t>беседы, </a:t>
            </a:r>
            <a:r>
              <a:rPr lang="ru-RU" sz="2400" dirty="0" smtClean="0"/>
              <a:t>в ходе которой ребята предлагали различные </a:t>
            </a:r>
            <a:r>
              <a:rPr lang="ru-RU" sz="2400" dirty="0" smtClean="0"/>
              <a:t>проекты. В </a:t>
            </a:r>
            <a:r>
              <a:rPr lang="ru-RU" sz="2400" dirty="0" smtClean="0"/>
              <a:t>результате дискуссий </a:t>
            </a:r>
            <a:r>
              <a:rPr lang="ru-RU" sz="2400" dirty="0" smtClean="0"/>
              <a:t> </a:t>
            </a:r>
            <a:r>
              <a:rPr lang="ru-RU" sz="2400" dirty="0" smtClean="0"/>
              <a:t>воспитанники</a:t>
            </a:r>
            <a:r>
              <a:rPr lang="ru-RU" sz="2400" dirty="0" smtClean="0"/>
              <a:t> </a:t>
            </a:r>
            <a:r>
              <a:rPr lang="ru-RU" sz="2400" dirty="0" smtClean="0"/>
              <a:t>выбрали </a:t>
            </a:r>
            <a:r>
              <a:rPr lang="ru-RU" sz="2400" dirty="0" smtClean="0"/>
              <a:t>инициативу «Волонтер- это здорово!»,</a:t>
            </a:r>
            <a:r>
              <a:rPr lang="ru-RU" sz="2400" dirty="0" smtClean="0"/>
              <a:t> которую успешно реализовали </a:t>
            </a:r>
            <a:r>
              <a:rPr lang="ru-RU" sz="2400" dirty="0" smtClean="0"/>
              <a:t>в ходе лагерной смены.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698926"/>
            <a:ext cx="3667645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1\Downloads\IMG_20190720_1243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0986">
            <a:off x="211646" y="2380365"/>
            <a:ext cx="4491113" cy="348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0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3" t="22308" r="21840" b="9506"/>
          <a:stretch/>
        </p:blipFill>
        <p:spPr bwMode="auto">
          <a:xfrm>
            <a:off x="3635896" y="3026457"/>
            <a:ext cx="5493246" cy="381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1492" y="72428"/>
            <a:ext cx="3708970" cy="3500587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 smtClean="0"/>
              <a:t>2 этап. Ребята </a:t>
            </a:r>
            <a:r>
              <a:rPr lang="ru-RU" sz="2800" b="1" i="1" dirty="0" smtClean="0"/>
              <a:t>занялись разработкой буклетов и объявлений.</a:t>
            </a:r>
            <a:endParaRPr lang="ru-RU" sz="28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8" t="23177" r="22254" b="9635"/>
          <a:stretch/>
        </p:blipFill>
        <p:spPr bwMode="auto">
          <a:xfrm>
            <a:off x="42663" y="260648"/>
            <a:ext cx="5393433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1\Desktop\ДОЛ продолжает плодотворно работать\IMG-924ee4e88a3881ba0cfe69610451e248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3071664" cy="230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48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1\Downloads\IMG-d53b4fc2bb614ab3bc86077626fe88ba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7"/>
            <a:ext cx="4006570" cy="573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1\Downloads\IMG-14e10696343dd6101777b8efcc3334d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6752"/>
            <a:ext cx="3960440" cy="52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52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3 этап. Распространили </a:t>
            </a:r>
            <a:r>
              <a:rPr lang="ru-RU" sz="2800" b="1" i="1" dirty="0" smtClean="0"/>
              <a:t>буклеты и расклеили объявления.</a:t>
            </a:r>
            <a:endParaRPr lang="ru-RU" sz="2800" b="1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885808"/>
            <a:ext cx="3394720" cy="90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1\Downloads\IMG-050490fdd15362c842eeb86f6de6ee88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617" y="1124744"/>
            <a:ext cx="4131383" cy="550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-29199"/>
            <a:ext cx="5076056" cy="158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1\Downloads\IMG_20190730_2007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87" y="3284984"/>
            <a:ext cx="4887230" cy="334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1\Downloads\IMG_20190730_2007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" y="14028"/>
            <a:ext cx="4367072" cy="327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50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00"/>
            <a:ext cx="3826768" cy="146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1\Downloads\IMG_20190730_2006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95" y="3429000"/>
            <a:ext cx="4321605" cy="324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754563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8091" y="260648"/>
            <a:ext cx="40659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Целью распространения листовок</a:t>
            </a:r>
          </a:p>
          <a:p>
            <a:r>
              <a:rPr lang="ru-RU" b="1" i="1" dirty="0" smtClean="0"/>
              <a:t>было привлечения внимания к значимости волонтерского движения. </a:t>
            </a:r>
            <a:r>
              <a:rPr lang="ru-RU" b="1" i="1" dirty="0"/>
              <a:t> </a:t>
            </a:r>
            <a:r>
              <a:rPr lang="ru-RU" b="1" i="1" dirty="0" smtClean="0"/>
              <a:t>Волонтеры обратились также за помощью в отдел образования </a:t>
            </a:r>
            <a:r>
              <a:rPr lang="ru-RU" b="1" i="1" dirty="0" err="1" smtClean="0"/>
              <a:t>Бузулукского</a:t>
            </a:r>
            <a:r>
              <a:rPr lang="ru-RU" b="1" i="1" dirty="0" smtClean="0"/>
              <a:t> района, с целью донесения до сведения до образовательных учреждений района, о мастер классе «Волонтер это здорово!»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17666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221088"/>
            <a:ext cx="9036496" cy="2636912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4 этап. 23 </a:t>
            </a:r>
            <a:r>
              <a:rPr lang="ru-RU" sz="2800" b="1" i="1" dirty="0" smtClean="0"/>
              <a:t>июля на базе МФОК зимних видов спорта были объединены </a:t>
            </a:r>
            <a:r>
              <a:rPr lang="ru-RU" sz="2800" b="1" i="1" dirty="0" smtClean="0"/>
              <a:t>два мероприятия при </a:t>
            </a:r>
            <a:r>
              <a:rPr lang="ru-RU" sz="2800" b="1" i="1" dirty="0" smtClean="0"/>
              <a:t>поддержке отдела образования </a:t>
            </a:r>
            <a:r>
              <a:rPr lang="ru-RU" sz="2800" b="1" i="1" dirty="0" err="1" smtClean="0"/>
              <a:t>Бузулукского</a:t>
            </a:r>
            <a:r>
              <a:rPr lang="ru-RU" sz="2800" b="1" i="1" dirty="0" smtClean="0"/>
              <a:t> района </a:t>
            </a:r>
            <a:r>
              <a:rPr lang="ru-RU" sz="2800" b="1" i="1" dirty="0" smtClean="0"/>
              <a:t> - </a:t>
            </a:r>
            <a:r>
              <a:rPr lang="ru-RU" sz="2800" b="1" i="1" dirty="0" smtClean="0"/>
              <a:t>это </a:t>
            </a:r>
            <a:r>
              <a:rPr lang="ru-RU" sz="2800" b="1" i="1" dirty="0" err="1" smtClean="0"/>
              <a:t>межлагерная</a:t>
            </a:r>
            <a:r>
              <a:rPr lang="ru-RU" sz="2800" b="1" i="1" dirty="0" smtClean="0"/>
              <a:t> </a:t>
            </a:r>
            <a:r>
              <a:rPr lang="ru-RU" sz="2800" b="1" i="1" dirty="0" smtClean="0"/>
              <a:t>спартакиада и конечно же запланированный мастер класс по пропаганде добровольческого движения</a:t>
            </a:r>
            <a:endParaRPr lang="ru-RU" sz="2800" b="1" i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50" y="28418"/>
            <a:ext cx="2979750" cy="1107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1\Desktop\ДОЛ продолжение 2\IMG-a2f43f634ced20c6b3d1dab0a38f860b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64250" cy="42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881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2002234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На мастер классе присутствовали 31 человек, прошла беседа о социальном проектировании, о волонтерском движении в России и в нашей области. Ребята рассказали подробнее о возможностях сайта добровольцы России. </a:t>
            </a:r>
            <a:endParaRPr lang="ru-RU" sz="2800" b="1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57" y="5520615"/>
            <a:ext cx="4258816" cy="130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1\Desktop\фото школа\IMG_20170915_1133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3"/>
          <a:stretch/>
        </p:blipFill>
        <p:spPr bwMode="auto">
          <a:xfrm>
            <a:off x="4427984" y="3090006"/>
            <a:ext cx="4550436" cy="37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фото школа\вайбер\image-0-02-05-447ac49c56f21a9b98c7dc87e4633d4ddc7fd96d062cd1cbafaa64f3cf9e85a8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51520" y="2276872"/>
            <a:ext cx="417646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92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1\AppData\Local\Temp\Rar$DIa0.285\IMG_20190724_2114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32"/>
          <a:stretch/>
        </p:blipFill>
        <p:spPr bwMode="auto">
          <a:xfrm>
            <a:off x="22221" y="980728"/>
            <a:ext cx="4834960" cy="305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1" y="0"/>
            <a:ext cx="9121779" cy="1403648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b="1" i="1" dirty="0" smtClean="0"/>
              <a:t>Ну и конечно волонтеры немного развлекли гостей театральной постановкой, песнями и </a:t>
            </a:r>
            <a:r>
              <a:rPr lang="en-US" sz="3200" b="1" i="1" dirty="0" smtClean="0"/>
              <a:t>                                              </a:t>
            </a:r>
            <a:r>
              <a:rPr lang="ru-RU" sz="3200" b="1" i="1" dirty="0" smtClean="0"/>
              <a:t>зажигательными </a:t>
            </a:r>
            <a:r>
              <a:rPr lang="ru-RU" sz="3200" b="1" i="1" dirty="0" err="1" smtClean="0"/>
              <a:t>флешмобами</a:t>
            </a:r>
            <a:r>
              <a:rPr lang="ru-RU" sz="3200" b="1" i="1" dirty="0" smtClean="0"/>
              <a:t>.</a:t>
            </a:r>
            <a:endParaRPr lang="ru-RU" sz="3200" b="1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243" y="5445224"/>
            <a:ext cx="4121757" cy="126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1\Desktop\ДОЛ продолжение 2\IMG-3eb9d6996d0f32a7a7412104ad314202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6"/>
          <a:stretch/>
        </p:blipFill>
        <p:spPr bwMode="auto">
          <a:xfrm>
            <a:off x="40477" y="3922485"/>
            <a:ext cx="4816704" cy="29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1\Desktop\ДОЛ продолжает плодотворно работать\IMG_20190723_1113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444" y="1844824"/>
            <a:ext cx="4073659" cy="305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1454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226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ДОЛ «Лидер» при МФОК зимних видов спорта  Бузулукский район, пос. Мичурино, ул. Мичурина 80 Номинация: «Лучшая добровольческая инициатива, реализованная в условиях стационарного детского лагеря».  Мастер класс «Волонтер - это здорово!» Руководитель: Сафарова Т.Н. Горбачева А.С.  Авторы: Горбунов В. Исаев В.</vt:lpstr>
      <vt:lpstr>1 этап. Обсуждение инициативы прошло в форме беседы, в ходе которой ребята предлагали различные проекты. В результате дискуссий  воспитанники выбрали инициативу «Волонтер- это здорово!», которую успешно реализовали в ходе лагерной смены.</vt:lpstr>
      <vt:lpstr>2 этап. Ребята занялись разработкой буклетов и объявлений.</vt:lpstr>
      <vt:lpstr>3 этап. Распространили буклеты и расклеили объявления.</vt:lpstr>
      <vt:lpstr>Презентация PowerPoint</vt:lpstr>
      <vt:lpstr>Презентация PowerPoint</vt:lpstr>
      <vt:lpstr>4 этап. 23 июля на базе МФОК зимних видов спорта были объединены два мероприятия при поддержке отдела образования Бузулукского района  - это межлагерная спартакиада и конечно же запланированный мастер класс по пропаганде добровольческого движения</vt:lpstr>
      <vt:lpstr>На мастер классе присутствовали 31 человек, прошла беседа о социальном проектировании, о волонтерском движении в России и в нашей области. Ребята рассказали подробнее о возможностях сайта добровольцы России. </vt:lpstr>
      <vt:lpstr>Ну и конечно волонтеры немного развлекли гостей театральной постановкой, песнями и                                               зажигательными флешмобами.</vt:lpstr>
      <vt:lpstr>    5 этап. Проект реализован в ходе лагерной смены но вот его результаты, мы сможем оценить только через некоторое время, ведь ребята присутствующие на мастер классе заинтересовались добровольчеством, проектированием и  покинули наш лагерь воодушевленными. Надеемся что это принесет свои плоды в будущем.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Номинация: «Лучшая добровольческая инициатива, реализованная в условиях стационарного детского лагеря».  Мастер класс «Волонтер это здорово!»</dc:title>
  <dc:creator>Anna Gorbacheva</dc:creator>
  <cp:lastModifiedBy>Ramilya</cp:lastModifiedBy>
  <cp:revision>18</cp:revision>
  <dcterms:created xsi:type="dcterms:W3CDTF">2019-07-30T15:53:51Z</dcterms:created>
  <dcterms:modified xsi:type="dcterms:W3CDTF">2019-07-31T10:52:30Z</dcterms:modified>
</cp:coreProperties>
</file>