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308" autoAdjust="0"/>
    <p:restoredTop sz="94705" autoAdjust="0"/>
  </p:normalViewPr>
  <p:slideViewPr>
    <p:cSldViewPr>
      <p:cViewPr>
        <p:scale>
          <a:sx n="50" d="100"/>
          <a:sy n="50" d="100"/>
        </p:scale>
        <p:origin x="-2400" y="-8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31.07.2019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441958" y="5229200"/>
            <a:ext cx="5714217" cy="86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Авторы работы:</a:t>
            </a:r>
            <a:endParaRPr lang="ru-RU" sz="1200" b="1" i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14000"/>
              </a:lnSpc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Учитель русского языка и литературы – Волгина Н.С.</a:t>
            </a:r>
          </a:p>
          <a:p>
            <a:pPr>
              <a:lnSpc>
                <a:spcPct val="114000"/>
              </a:lnSpc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Ученица 8 класса – </a:t>
            </a:r>
            <a:r>
              <a:rPr lang="ru-RU" sz="1600" i="1" dirty="0" err="1" smtClean="0">
                <a:solidFill>
                  <a:schemeClr val="tx2">
                    <a:lumMod val="75000"/>
                  </a:schemeClr>
                </a:solidFill>
              </a:rPr>
              <a:t>Дубовская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 И.</a:t>
            </a:r>
            <a:endParaRPr lang="ru-RU" sz="16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2295" y="836712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Лагерь дневного пребывания при МОБУ «</a:t>
            </a:r>
            <a:r>
              <a:rPr lang="ru-RU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Шахматовская</a:t>
            </a:r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ООШ»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4263" y="1660738"/>
            <a:ext cx="84249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 поисках цветка счастья»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9785" y="2367170"/>
            <a:ext cx="77684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Добровольческая инициатива </a:t>
            </a:r>
          </a:p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«Счастливая 7-ка»</a:t>
            </a:r>
            <a:endParaRPr lang="ru-RU" sz="36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Василёк\Desktop\ФОТО\ФОТО 2018\i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3567498"/>
            <a:ext cx="2431746" cy="18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асилёк\Desktop\ФОТО\ФОТО 2018\s1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312"/>
            <a:ext cx="1607253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detskaja-doroga-dobra-(megapesni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4263" y="452432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41"/>
    </mc:Choice>
    <mc:Fallback>
      <p:transition spd="slow" advTm="32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асилёк\Desktop\ФОТО\ФОТО 2018\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383" y="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5700"/>
            <a:ext cx="16097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4509120"/>
            <a:ext cx="8229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155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12"/>
    </mc:Choice>
    <mc:Fallback>
      <p:transition spd="slow" advTm="871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силёк\Desktop\ФОТО\ФОТО 2018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2267">
            <a:off x="367629" y="825677"/>
            <a:ext cx="4118208" cy="308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75784">
            <a:off x="3743171" y="574765"/>
            <a:ext cx="4894771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Кто на стульчике сидел,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Кто под партою висел…</a:t>
            </a:r>
          </a:p>
          <a:p>
            <a:pPr algn="ctr"/>
            <a:r>
              <a:rPr lang="ru-RU" sz="1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Серега пел, </a:t>
            </a:r>
            <a:r>
              <a:rPr lang="ru-RU" sz="1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Колян</a:t>
            </a:r>
            <a:r>
              <a:rPr lang="ru-RU" sz="1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молчал,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Семен ногой качал…</a:t>
            </a:r>
            <a:endParaRPr lang="ru-RU" sz="1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Дело уже шло к обеду,</a:t>
            </a:r>
          </a:p>
          <a:p>
            <a:pPr algn="ctr"/>
            <a:r>
              <a:rPr lang="ru-RU" sz="1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Но идей все так и нету!  </a:t>
            </a:r>
          </a:p>
          <a:p>
            <a:pPr algn="ctr"/>
            <a:r>
              <a:rPr lang="ru-RU" sz="1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А на полках книжек море…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А в спортзале уже пыль…</a:t>
            </a:r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кричит ребятам Оля: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-Милые, ведь это мысль!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первый день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починим книжки.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- Во второй протрем всю пыль! –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Запищал под партой Мишка.</a:t>
            </a:r>
          </a:p>
          <a:p>
            <a:pPr marL="285750" indent="-285750" algn="ctr">
              <a:buFontTx/>
              <a:buChar char="-"/>
            </a:pPr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В третий – будет всем площадка! –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Это заявила </a:t>
            </a:r>
            <a:r>
              <a:rPr lang="ru-RU" sz="1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Натка</a:t>
            </a:r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-На четвертый день</a:t>
            </a:r>
          </a:p>
          <a:p>
            <a:pPr algn="ctr"/>
            <a:r>
              <a:rPr lang="ru-RU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ребята из детсада будут рады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гости Ирочку принять.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Вот денечков уже пять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пора цветочки поливать!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в шестой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подарим праздник 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лучшим нашим поварам</a:t>
            </a:r>
          </a:p>
          <a:p>
            <a:pPr algn="ctr"/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седьмой – он самый классный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–девятый слайд покажет вам! 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" y="6235700"/>
            <a:ext cx="16097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136"/>
    </mc:Choice>
    <mc:Fallback>
      <p:transition spd="slow" advTm="3413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32656"/>
            <a:ext cx="547260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первый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84784"/>
            <a:ext cx="70331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Наша инициативная группа починила все старые книги школьной библиотеки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C:\Users\Василёк\Desktop\ФОТО\ФОТО 2018\i 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962" y="4563888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Василёк\Desktop\ФОТО\ФОТО 2018\i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68760"/>
            <a:ext cx="3096344" cy="200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асилёк\Desktop\ФОТО\ФОТО 2018\i (8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88268"/>
            <a:ext cx="3168351" cy="200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Василёк\Desktop\ФОТО\ФОТО 2018\s12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" y="6237312"/>
            <a:ext cx="1607253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43"/>
    </mc:Choice>
    <mc:Fallback>
      <p:transition spd="slow" advTm="834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второй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0051" y="1628800"/>
            <a:ext cx="87785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Подготовили весь спортивный инвентарь к новому учебному году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5700"/>
            <a:ext cx="16097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Василёк\Desktop\ФОТО\ФОТО 2018\i (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" y="3228392"/>
            <a:ext cx="350531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асилёк\Desktop\ФОТО\ФОТО 2018\i (10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11766" flipV="1">
            <a:off x="4493593" y="2854266"/>
            <a:ext cx="2631129" cy="249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275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50"/>
    </mc:Choice>
    <mc:Fallback>
      <p:transition spd="slow" advTm="915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третий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364" y="1457106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Совместно с вожатыми лагеря окультурили заросшую </a:t>
            </a:r>
          </a:p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волейбольную площадку</a:t>
            </a:r>
            <a:endParaRPr lang="ru-RU" sz="2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2" name="Picture 2" descr="C:\Users\Василёк\Desktop\ФОТО\ФОТО 2018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6110">
            <a:off x="415930" y="2975675"/>
            <a:ext cx="3720610" cy="272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Василёк\Desktop\ФОТО\ФОТО 2018\i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1502">
            <a:off x="3798564" y="2991979"/>
            <a:ext cx="3576398" cy="268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асилёк\Desktop\ФОТО\ФОТО 2018\s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312"/>
            <a:ext cx="1607253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2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28"/>
    </mc:Choice>
    <mc:Fallback>
      <p:transition spd="slow" advTm="932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четвертый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981" y="1305342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Наша вожатая Иришка очень мечтает стать воспитателем, И Этот день она посвятила полностью своей мечте: помогала воспитателям заниматься с малышами</a:t>
            </a:r>
            <a:endParaRPr lang="ru-RU" sz="2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6" name="Picture 2" descr="C:\Users\Василёк\Desktop\ФОТО\ФОТО 2018\lPCFYkY3ZS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29000"/>
            <a:ext cx="2458347" cy="327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Василёк\Desktop\ФОТО\ФОТО 2018\xyCbXraR_X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2507475" cy="33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Василёк\Desktop\ФОТО\ФОТО 2018\jl18I4ajg_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68960"/>
            <a:ext cx="2520280" cy="33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Василёк\Desktop\ФОТО\ФОТО 2018\s12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312"/>
            <a:ext cx="1607253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97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18"/>
    </mc:Choice>
    <mc:Fallback>
      <p:transition spd="slow" advTm="991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пятый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35150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Уход за растениями в школе</a:t>
            </a:r>
            <a:endParaRPr lang="ru-RU" sz="2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C:\Users\Василёк\Desktop\ФОТО\ФОТО 2018\s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312"/>
            <a:ext cx="1607253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асилёк\Desktop\ФОТО\ФОТО 2018\i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14112"/>
            <a:ext cx="3456383" cy="336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609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69"/>
    </mc:Choice>
    <mc:Fallback>
      <p:transition spd="slow" advTm="4769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шестой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508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 в этот день был день рождения у помощника повара. И наши добровольцы сделали для нее сюрприз и дружно поздравили!  </a:t>
            </a:r>
            <a:endParaRPr lang="ru-RU" sz="2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Василёк\Desktop\ФОТО\ФОТО 2018\i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131159"/>
            <a:ext cx="2637166" cy="351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Василёк\Desktop\ФОТО\ФОТО 2018\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" y="6206265"/>
            <a:ext cx="1607253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22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72"/>
    </mc:Choice>
    <mc:Fallback>
      <p:transition spd="slow" advTm="667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седьмой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53" y="1312599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Всю неделю ребята готовили декор для школьного сада и огорода. </a:t>
            </a:r>
          </a:p>
          <a:p>
            <a:pPr lvl="0"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 вот что у них получилось!</a:t>
            </a:r>
            <a:endParaRPr lang="ru-RU" sz="2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6" name="Picture 2" descr="C:\Users\Василёк\Desktop\ФОТО\ФОТО 2018\i (1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13298"/>
            <a:ext cx="3995936" cy="303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Василёк\Desktop\ФОТО\ФОТО 2018\i (1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52936"/>
            <a:ext cx="2492342" cy="332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Василёк\Desktop\ФОТО\ФОТО 2018\i (1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12928"/>
            <a:ext cx="1662268" cy="22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5700"/>
            <a:ext cx="16097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96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19"/>
    </mc:Choice>
    <mc:Fallback>
      <p:transition spd="slow" advTm="891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291</Words>
  <Application>Microsoft Office PowerPoint</Application>
  <PresentationFormat>Экран (4:3)</PresentationFormat>
  <Paragraphs>49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День второй</vt:lpstr>
      <vt:lpstr>День третий</vt:lpstr>
      <vt:lpstr>День четвертый</vt:lpstr>
      <vt:lpstr>День пятый</vt:lpstr>
      <vt:lpstr>День шестой</vt:lpstr>
      <vt:lpstr>День седьмой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Ramilya</cp:lastModifiedBy>
  <cp:revision>26</cp:revision>
  <dcterms:created xsi:type="dcterms:W3CDTF">2014-06-15T09:49:01Z</dcterms:created>
  <dcterms:modified xsi:type="dcterms:W3CDTF">2019-07-31T10:38:19Z</dcterms:modified>
</cp:coreProperties>
</file>