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643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CA8D2EC-D328-4725-AE14-753FD3B292AF}" type="datetimeFigureOut">
              <a:rPr lang="ru-RU" smtClean="0"/>
              <a:t>02.01.2021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D47595A-1CD9-4E0E-B7A4-1F0D21CD45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2615" y="1266091"/>
            <a:ext cx="939018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сбор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вожатского мастерства»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Баньязова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Рамиля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Рахметкалиевна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етодист МБУДО «ЦВР»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7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40</TotalTime>
  <Words>15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Кнопка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Ramilya</cp:lastModifiedBy>
  <cp:revision>8</cp:revision>
  <dcterms:created xsi:type="dcterms:W3CDTF">2020-08-20T10:32:27Z</dcterms:created>
  <dcterms:modified xsi:type="dcterms:W3CDTF">2021-01-02T05:11:52Z</dcterms:modified>
</cp:coreProperties>
</file>